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715040" cy="5643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Витольд </a:t>
            </a:r>
            <a:r>
              <a:rPr lang="ru-RU" smtClean="0"/>
              <a:t>Белыницкий-Бируля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(1872-1957)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Задумчивые дни осени</a:t>
            </a:r>
            <a:endParaRPr lang="ru-RU" dirty="0"/>
          </a:p>
        </p:txBody>
      </p:sp>
      <p:pic>
        <p:nvPicPr>
          <p:cNvPr id="6146" name="Picture 2" descr="C:\Users\Asus\Desktop\Новая папка (3)\задумчивые дни ос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98511"/>
            <a:ext cx="6715172" cy="545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пейзаж с церковью</a:t>
            </a:r>
            <a:endParaRPr lang="ru-RU" dirty="0"/>
          </a:p>
        </p:txBody>
      </p:sp>
      <p:pic>
        <p:nvPicPr>
          <p:cNvPr id="7170" name="Picture 2" descr="C:\Users\Asus\Desktop\Новая папка (3)\зимний пейзаж с церквь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34434"/>
            <a:ext cx="7004692" cy="532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сон</a:t>
            </a:r>
            <a:endParaRPr lang="ru-RU" dirty="0"/>
          </a:p>
        </p:txBody>
      </p:sp>
      <p:pic>
        <p:nvPicPr>
          <p:cNvPr id="8194" name="Picture 2" descr="C:\Users\Asus\Desktop\Новая папка (3)\Зимний 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240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Луна осветила луга</a:t>
            </a:r>
            <a:endParaRPr lang="ru-RU" dirty="0"/>
          </a:p>
        </p:txBody>
      </p:sp>
      <p:pic>
        <p:nvPicPr>
          <p:cNvPr id="9218" name="Picture 2" descr="C:\Users\Asus\Desktop\Новая папка (3)\луна осветила л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946433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Фиалки</a:t>
            </a:r>
            <a:endParaRPr lang="ru-RU" dirty="0"/>
          </a:p>
        </p:txBody>
      </p:sp>
      <p:pic>
        <p:nvPicPr>
          <p:cNvPr id="10242" name="Picture 2" descr="C:\Users\Asus\Desktop\Новая папка (3)\фиа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60131"/>
            <a:ext cx="7429552" cy="549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Белорусский живописец-пейзажист, Народный художник БССР. Родился в деревне Крынки Могилевской губернии в семье арендатора. Закончил Киевскую рисовальную школу, Московское училище живописи, ваяния и зодчества. В Москве познакомился с известным художником Левитаном и работал в его мастерской. Уже тогда увлекся пейзажем.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Уже в 1892 году картину «Из окрестностей Пятигорска» купила Третьяковская галерея. В 1917 году создал художественную школу для крестьянских детей. Художник много путешествовал по СССР, желая не пропустить ничего важного. Конец весны и все лето художник проводил в Беларуси. Умер на своей даче в 1957 году.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714372"/>
          </a:xfrm>
        </p:spPr>
        <p:txBody>
          <a:bodyPr>
            <a:noAutofit/>
          </a:bodyPr>
          <a:lstStyle/>
          <a:p>
            <a:r>
              <a:rPr lang="ru-RU" sz="3000" dirty="0" smtClean="0"/>
              <a:t>Жизни и творчеству художника посвящена повесть-эссе Виктора Карамазова «Крыж на </a:t>
            </a:r>
            <a:r>
              <a:rPr lang="ru-RU" sz="3000" dirty="0" err="1" smtClean="0"/>
              <a:t>зямлі</a:t>
            </a:r>
            <a:r>
              <a:rPr lang="ru-RU" sz="3000" dirty="0" smtClean="0"/>
              <a:t> і </a:t>
            </a:r>
            <a:r>
              <a:rPr lang="ru-RU" sz="3000" dirty="0" err="1" smtClean="0"/>
              <a:t>поўня</a:t>
            </a:r>
            <a:r>
              <a:rPr lang="ru-RU" sz="3000" dirty="0" smtClean="0"/>
              <a:t> ў небе : </a:t>
            </a:r>
            <a:r>
              <a:rPr lang="ru-RU" sz="3000" dirty="0" err="1" smtClean="0"/>
              <a:t>Эскізы</a:t>
            </a:r>
            <a:r>
              <a:rPr lang="ru-RU" sz="3000" dirty="0" smtClean="0"/>
              <a:t>, </a:t>
            </a:r>
            <a:r>
              <a:rPr lang="ru-RU" sz="3000" dirty="0" err="1" smtClean="0"/>
              <a:t>эцюды</a:t>
            </a:r>
            <a:r>
              <a:rPr lang="ru-RU" sz="3000" dirty="0" smtClean="0"/>
              <a:t> і </a:t>
            </a:r>
            <a:r>
              <a:rPr lang="ru-RU" sz="3000" dirty="0" err="1" smtClean="0"/>
              <a:t>споведзь</a:t>
            </a:r>
            <a:r>
              <a:rPr lang="ru-RU" sz="3000" dirty="0" smtClean="0"/>
              <a:t> Духу, </a:t>
            </a:r>
            <a:r>
              <a:rPr lang="ru-RU" sz="3000" dirty="0" err="1" smtClean="0"/>
              <a:t>альбо</a:t>
            </a:r>
            <a:r>
              <a:rPr lang="ru-RU" sz="3000" dirty="0" smtClean="0"/>
              <a:t> </a:t>
            </a:r>
            <a:r>
              <a:rPr lang="ru-RU" sz="3000" dirty="0" err="1" smtClean="0"/>
              <a:t>Аповесць-эсэ</a:t>
            </a:r>
            <a:r>
              <a:rPr lang="ru-RU" sz="3000" dirty="0" smtClean="0"/>
              <a:t> </a:t>
            </a:r>
            <a:r>
              <a:rPr lang="ru-RU" sz="3000" dirty="0" err="1" smtClean="0"/>
              <a:t>жыцця</a:t>
            </a:r>
            <a:r>
              <a:rPr lang="ru-RU" sz="3000" dirty="0" smtClean="0"/>
              <a:t> </a:t>
            </a:r>
            <a:r>
              <a:rPr lang="ru-RU" sz="3000" dirty="0" err="1" smtClean="0"/>
              <a:t>жывапісца</a:t>
            </a:r>
            <a:r>
              <a:rPr lang="ru-RU" sz="3000" dirty="0" smtClean="0"/>
              <a:t> і </a:t>
            </a:r>
            <a:r>
              <a:rPr lang="ru-RU" sz="3000" dirty="0" err="1" smtClean="0"/>
              <a:t>паляўнічага</a:t>
            </a:r>
            <a:r>
              <a:rPr lang="ru-RU" sz="3000" dirty="0" smtClean="0"/>
              <a:t> </a:t>
            </a:r>
            <a:r>
              <a:rPr lang="ru-RU" sz="3000" dirty="0" err="1" smtClean="0"/>
              <a:t>Бялыніцкага-Бірулі</a:t>
            </a:r>
            <a:r>
              <a:rPr lang="ru-RU" sz="3000" dirty="0" smtClean="0"/>
              <a:t>», по которой Национальная телерадиокомпания </a:t>
            </a:r>
            <a:r>
              <a:rPr lang="ru-RU" sz="3000" dirty="0" smtClean="0"/>
              <a:t>Беларуси </a:t>
            </a:r>
            <a:r>
              <a:rPr lang="ru-RU" sz="3000" dirty="0" smtClean="0"/>
              <a:t>сняла фильм. Картины художника хранятся во многих музеях бывшего Советского Союза. Часть из них сохранилась и в Беларуси — в Национальной художественной галерее, а также в </a:t>
            </a:r>
            <a:r>
              <a:rPr lang="ru-RU" sz="3000" dirty="0" smtClean="0"/>
              <a:t>музее </a:t>
            </a:r>
            <a:r>
              <a:rPr lang="ru-RU" sz="3000" dirty="0" smtClean="0"/>
              <a:t>в Белыничах.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Березы осенью</a:t>
            </a:r>
            <a:endParaRPr lang="ru-RU" sz="5400" dirty="0"/>
          </a:p>
        </p:txBody>
      </p:sp>
      <p:pic>
        <p:nvPicPr>
          <p:cNvPr id="1026" name="Picture 2" descr="C:\Users\Asus\Desktop\Новая папка (3)\березы осень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715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Весна идет</a:t>
            </a:r>
            <a:endParaRPr lang="ru-RU" dirty="0"/>
          </a:p>
        </p:txBody>
      </p:sp>
      <p:pic>
        <p:nvPicPr>
          <p:cNvPr id="2050" name="Picture 2" descr="C:\Users\Asus\Desktop\Новая папка (3)\Весна ид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53613"/>
            <a:ext cx="7238999" cy="560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3074" name="Picture 2" descr="C:\Users\Asus\Desktop\Новая папка (3)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83675"/>
            <a:ext cx="6286544" cy="567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Голубая весна</a:t>
            </a:r>
            <a:endParaRPr lang="ru-RU" dirty="0"/>
          </a:p>
        </p:txBody>
      </p:sp>
      <p:pic>
        <p:nvPicPr>
          <p:cNvPr id="4098" name="Picture 2" descr="C:\Users\Asus\Desktop\Новая папка (3)\голубая 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898201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Дача в саду</a:t>
            </a:r>
            <a:endParaRPr lang="ru-RU" dirty="0"/>
          </a:p>
        </p:txBody>
      </p:sp>
      <p:pic>
        <p:nvPicPr>
          <p:cNvPr id="5122" name="Picture 2" descr="C:\Users\Asus\Desktop\Новая папка (3)\дача в 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19225"/>
            <a:ext cx="6667500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201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Витольд Белыницкий-Бируля (1872-1957)</vt:lpstr>
      <vt:lpstr>Белорусский живописец-пейзажист, Народный художник БССР. Родился в деревне Крынки Могилевской губернии в семье арендатора. Закончил Киевскую рисовальную школу, Московское училище живописи, ваяния и зодчества. В Москве познакомился с известным художником Левитаном и работал в его мастерской. Уже тогда увлекся пейзажем.</vt:lpstr>
      <vt:lpstr>Уже в 1892 году картину «Из окрестностей Пятигорска» купила Третьяковская галерея. В 1917 году создал художественную школу для крестьянских детей. Художник много путешествовал по СССР, желая не пропустить ничего важного. Конец весны и все лето художник проводил в Беларуси. Умер на своей даче в 1957 году.</vt:lpstr>
      <vt:lpstr>Жизни и творчеству художника посвящена повесть-эссе Виктора Карамазова «Крыж на зямлі і поўня ў небе : Эскізы, эцюды і споведзь Духу, альбо Аповесць-эсэ жыцця жывапісца і паляўнічага Бялыніцкага-Бірулі», по которой Национальная телерадиокомпания Беларуси сняла фильм. Картины художника хранятся во многих музеях бывшего Советского Союза. Часть из них сохранилась и в Беларуси — в Национальной художественной галерее, а также в музее в Белыничах.</vt:lpstr>
      <vt:lpstr>Березы осенью</vt:lpstr>
      <vt:lpstr>Весна идет</vt:lpstr>
      <vt:lpstr>Весна</vt:lpstr>
      <vt:lpstr>Голубая весна</vt:lpstr>
      <vt:lpstr>Дача в саду</vt:lpstr>
      <vt:lpstr>Задумчивые дни осени</vt:lpstr>
      <vt:lpstr>Зимний пейзаж с церковью</vt:lpstr>
      <vt:lpstr>Зимний сон</vt:lpstr>
      <vt:lpstr>Луна осветила луга</vt:lpstr>
      <vt:lpstr>Фиалки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Витольд Бельницкий-Бируля (1872-1957)</dc:title>
  <dc:creator>Asus</dc:creator>
  <cp:lastModifiedBy>Андрей</cp:lastModifiedBy>
  <cp:revision>6</cp:revision>
  <dcterms:created xsi:type="dcterms:W3CDTF">2015-01-29T11:24:43Z</dcterms:created>
  <dcterms:modified xsi:type="dcterms:W3CDTF">2015-02-17T06:38:10Z</dcterms:modified>
</cp:coreProperties>
</file>